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notesMasterIdLst>
    <p:notesMasterId r:id="rId5"/>
  </p:notesMasterIdLst>
  <p:sldSz cx="7560000" cy="10692000"/>
  <p:notesSz cx="10692000" cy="7560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449460" y="449460"/>
            <a:ext cx="6661080" cy="855360"/>
          </a:xfrm>
          <a:prstGeom prst="rect">
            <a:avLst/>
          </a:prstGeom>
          <a:solidFill>
            <a:srgbClr val="C6CDD3">
              <a:alpha val="10000"/>
            </a:srgbClr>
          </a:solidFill>
          <a:ln w="12700">
            <a:solidFill>
              <a:srgbClr val="C6CDD3">
                <a:alpha val="0"/>
              </a:srgbClr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492660" y="492660"/>
            <a:ext cx="6574680" cy="768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20" b="1" dirty="0">
                <a:solidFill>
                  <a:srgbClr val="5D687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POSTER / ko</a:t>
            </a:r>
            <a:endParaRPr lang="en-US" sz="1120" dirty="0"/>
          </a:p>
        </p:txBody>
      </p:sp>
      <p:sp>
        <p:nvSpPr>
          <p:cNvPr id="5" name="Text 3"/>
          <p:cNvSpPr/>
          <p:nvPr/>
        </p:nvSpPr>
        <p:spPr>
          <a:xfrm>
            <a:off x="449460" y="1520572"/>
            <a:ext cx="6661080" cy="57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773" b="1" dirty="0">
                <a:solidFill>
                  <a:srgbClr val="36454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근용이_홍보_포스터 - 커버 1p</a:t>
            </a:r>
            <a:endParaRPr lang="en-US" sz="2773" dirty="0"/>
          </a:p>
        </p:txBody>
      </p:sp>
      <p:sp>
        <p:nvSpPr>
          <p:cNvPr id="6" name="Text 4"/>
          <p:cNvSpPr/>
          <p:nvPr/>
        </p:nvSpPr>
        <p:spPr>
          <a:xfrm>
            <a:off x="449460" y="2168572"/>
            <a:ext cx="6661080" cy="39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520" dirty="0">
                <a:solidFill>
                  <a:srgbClr val="5D687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KakaoTalk 20260223 194620473 /</a:t>
            </a:r>
            <a:endParaRPr lang="en-US" sz="1520" dirty="0"/>
          </a:p>
        </p:txBody>
      </p:sp>
      <p:sp>
        <p:nvSpPr>
          <p:cNvPr id="7" name="Shape 5"/>
          <p:cNvSpPr/>
          <p:nvPr/>
        </p:nvSpPr>
        <p:spPr>
          <a:xfrm>
            <a:off x="449460" y="2708572"/>
            <a:ext cx="6661080" cy="1427296"/>
          </a:xfrm>
          <a:prstGeom prst="roundRect">
            <a:avLst/>
          </a:prstGeom>
          <a:solidFill>
            <a:srgbClr val="D8D9DA"/>
          </a:solidFill>
          <a:ln w="12700">
            <a:solidFill>
              <a:srgbClr val="D4DCE3"/>
            </a:solidFill>
            <a:prstDash val="solid"/>
          </a:ln>
        </p:spPr>
      </p:sp>
      <p:pic>
        <p:nvPicPr>
          <p:cNvPr id="8" name="Image 0" descr="C:\dev\doc-factory\images\KakaoTalk_20260223_194620473.jpg">    </p:cNvPr>
          <p:cNvPicPr>
            <a:picLocks noChangeAspect="1"/>
          </p:cNvPicPr>
          <p:nvPr/>
        </p:nvPicPr>
        <p:blipFill>
          <a:blip r:embed="rId1"/>
          <a:srcRect l="0" r="0" t="36287" b="36287"/>
          <a:stretch/>
        </p:blipFill>
        <p:spPr>
          <a:xfrm>
            <a:off x="485460" y="2744572"/>
            <a:ext cx="6589080" cy="1355296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449460" y="6492564"/>
            <a:ext cx="6661080" cy="431294"/>
          </a:xfrm>
          <a:prstGeom prst="rect">
            <a:avLst/>
          </a:prstGeom>
          <a:solidFill>
            <a:srgbClr val="D8D9DA"/>
          </a:solidFill>
          <a:ln w="12700">
            <a:solidFill>
              <a:srgbClr val="D4DCE3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 rot="5400000">
            <a:off x="2847449" y="6492564"/>
            <a:ext cx="431294" cy="914"/>
          </a:xfrm>
          <a:prstGeom prst="line">
            <a:avLst/>
          </a:prstGeom>
          <a:noFill/>
          <a:ln w="12700">
            <a:solidFill>
              <a:srgbClr val="D4DCE3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499860" y="6535764"/>
            <a:ext cx="2264767" cy="344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600" b="1" dirty="0">
                <a:solidFill>
                  <a:srgbClr val="5D687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항목 1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2980670" y="6535764"/>
            <a:ext cx="3996648" cy="344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600" dirty="0">
                <a:solidFill>
                  <a:srgbClr val="36454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A4 세로 3장 포스터 세트.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49460" y="6923858"/>
            <a:ext cx="6661080" cy="431294"/>
          </a:xfrm>
          <a:prstGeom prst="rect">
            <a:avLst/>
          </a:prstGeom>
          <a:solidFill>
            <a:srgbClr val="FFFFFF"/>
          </a:solidFill>
          <a:ln w="12700">
            <a:solidFill>
              <a:srgbClr val="D4DCE3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 rot="5400000">
            <a:off x="2847449" y="6923858"/>
            <a:ext cx="431294" cy="914"/>
          </a:xfrm>
          <a:prstGeom prst="line">
            <a:avLst/>
          </a:prstGeom>
          <a:noFill/>
          <a:ln w="12700">
            <a:solidFill>
              <a:srgbClr val="D4DCE3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499860" y="6967058"/>
            <a:ext cx="2264767" cy="344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600" b="1" dirty="0">
                <a:solidFill>
                  <a:srgbClr val="5D687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항목 2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2980670" y="6967058"/>
            <a:ext cx="3996648" cy="344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600" dirty="0">
                <a:solidFill>
                  <a:srgbClr val="36454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KakaoTalk 20260224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449460" y="7355152"/>
            <a:ext cx="6661080" cy="431294"/>
          </a:xfrm>
          <a:prstGeom prst="rect">
            <a:avLst/>
          </a:prstGeom>
          <a:solidFill>
            <a:srgbClr val="D8D9DA"/>
          </a:solidFill>
          <a:ln w="12700">
            <a:solidFill>
              <a:srgbClr val="D4DCE3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 rot="5400000">
            <a:off x="2847449" y="7355152"/>
            <a:ext cx="431294" cy="914"/>
          </a:xfrm>
          <a:prstGeom prst="line">
            <a:avLst/>
          </a:prstGeom>
          <a:noFill/>
          <a:ln w="12700">
            <a:solidFill>
              <a:srgbClr val="D4DCE3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499860" y="7398352"/>
            <a:ext cx="2264767" cy="344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600" b="1" dirty="0">
                <a:solidFill>
                  <a:srgbClr val="5D687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항목 3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2980670" y="7398352"/>
            <a:ext cx="3996648" cy="344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600" dirty="0">
                <a:solidFill>
                  <a:srgbClr val="36454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커버 실행 항목: (추후 기입)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449460" y="4278598"/>
            <a:ext cx="6661080" cy="1998214"/>
          </a:xfrm>
          <a:prstGeom prst="roundRect">
            <a:avLst/>
          </a:prstGeom>
          <a:solidFill>
            <a:srgbClr val="D8D9DA"/>
          </a:solidFill>
          <a:ln w="12700">
            <a:solidFill>
              <a:srgbClr val="D4DCE3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528660" y="4357798"/>
            <a:ext cx="6502680" cy="1839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600" dirty="0">
                <a:solidFill>
                  <a:srgbClr val="36454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사실: 펭귄 인형 안고 잠, 대학원생, 원자력공학 배경, 논문/학회 자주 참석, 광주과학고 -&gt; 한양대 학부/대학원. p1 표지: 큰 헤드라인 +</a:t>
            </a:r>
            <a:endParaRPr lang="en-US" sz="1600" dirty="0"/>
          </a:p>
          <a:p>
            <a:pPr algn="l" indent="0" marL="0">
              <a:buNone/>
            </a:pPr>
            <a:r>
              <a:rPr lang="en-US" sz="1600" dirty="0">
                <a:solidFill>
                  <a:srgbClr val="36454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A4 세로 3장 포스터 세트.</a:t>
            </a:r>
            <a:endParaRPr lang="en-US" sz="1600" dirty="0"/>
          </a:p>
          <a:p>
            <a:pPr algn="l" indent="0" marL="0">
              <a:buNone/>
            </a:pPr>
            <a:r>
              <a:rPr lang="en-US" sz="1600" dirty="0">
                <a:solidFill>
                  <a:srgbClr val="36454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KakaoTalk 20260224</a:t>
            </a:r>
            <a:endParaRPr lang="en-US" sz="1600" dirty="0"/>
          </a:p>
          <a:p>
            <a:pPr algn="l" indent="0" marL="0">
              <a:buNone/>
            </a:pPr>
            <a:r>
              <a:rPr lang="en-US" sz="1600" dirty="0">
                <a:solidFill>
                  <a:srgbClr val="36454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커버 실행 항목: (추후 기입)</a:t>
            </a:r>
            <a:endParaRPr lang="en-US" sz="1600" dirty="0"/>
          </a:p>
          <a:p>
            <a:pPr algn="l" indent="0" marL="0">
              <a:buNone/>
            </a:pPr>
            <a:r>
              <a:rPr lang="en-US" sz="1600" dirty="0">
                <a:solidFill>
                  <a:srgbClr val="36454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연락/링크/수치 등 미확정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449460" y="8002198"/>
            <a:ext cx="6661080" cy="1304589"/>
          </a:xfrm>
          <a:prstGeom prst="roundRect">
            <a:avLst/>
          </a:prstGeom>
          <a:solidFill>
            <a:srgbClr val="DBDCDE"/>
          </a:solidFill>
          <a:ln w="12700">
            <a:solidFill>
              <a:srgbClr val="DBDCDE">
                <a:alpha val="0"/>
              </a:srgbClr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521460" y="8074198"/>
            <a:ext cx="6517080" cy="1160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600" b="1" dirty="0">
                <a:solidFill>
                  <a:srgbClr val="36454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다음 검토 항목: generic 관련 확인 사항 (추후 기입)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449460" y="9551340"/>
            <a:ext cx="6661080" cy="914"/>
          </a:xfrm>
          <a:prstGeom prst="line">
            <a:avLst/>
          </a:prstGeom>
          <a:noFill/>
          <a:ln w="12700">
            <a:solidFill>
              <a:srgbClr val="D4DCE3"/>
            </a:solidFill>
            <a:prstDash val="solid"/>
          </a:ln>
        </p:spPr>
      </p:sp>
      <p:sp>
        <p:nvSpPr>
          <p:cNvPr id="26" name="Text 23"/>
          <p:cNvSpPr/>
          <p:nvPr/>
        </p:nvSpPr>
        <p:spPr>
          <a:xfrm>
            <a:off x="499860" y="9572940"/>
            <a:ext cx="6560280" cy="6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20" dirty="0">
                <a:solidFill>
                  <a:srgbClr val="5D687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근용이_홍보_포스터 / 1p / 문의: (추후 기입)</a:t>
            </a:r>
            <a:endParaRPr lang="en-US" sz="112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449460" y="449460"/>
            <a:ext cx="6661080" cy="1080000"/>
          </a:xfrm>
          <a:prstGeom prst="rect">
            <a:avLst/>
          </a:prstGeom>
          <a:solidFill>
            <a:srgbClr val="C6CDD3">
              <a:alpha val="10000"/>
            </a:srgbClr>
          </a:solidFill>
          <a:ln w="12700">
            <a:solidFill>
              <a:srgbClr val="C6CDD3">
                <a:alpha val="0"/>
              </a:srgbClr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492660" y="492660"/>
            <a:ext cx="6574680" cy="993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20" b="1" dirty="0">
                <a:solidFill>
                  <a:srgbClr val="5D687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POSTER / ko</a:t>
            </a:r>
            <a:endParaRPr lang="en-US" sz="1120" dirty="0"/>
          </a:p>
        </p:txBody>
      </p:sp>
      <p:sp>
        <p:nvSpPr>
          <p:cNvPr id="5" name="Text 3"/>
          <p:cNvSpPr/>
          <p:nvPr/>
        </p:nvSpPr>
        <p:spPr>
          <a:xfrm>
            <a:off x="449460" y="1722096"/>
            <a:ext cx="6661080" cy="57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773" b="1" dirty="0">
                <a:solidFill>
                  <a:srgbClr val="36454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근용이_홍보_포스터 - 주제 2p</a:t>
            </a:r>
            <a:endParaRPr lang="en-US" sz="2773" dirty="0"/>
          </a:p>
        </p:txBody>
      </p:sp>
      <p:sp>
        <p:nvSpPr>
          <p:cNvPr id="6" name="Text 4"/>
          <p:cNvSpPr/>
          <p:nvPr/>
        </p:nvSpPr>
        <p:spPr>
          <a:xfrm>
            <a:off x="449460" y="2370096"/>
            <a:ext cx="6661080" cy="39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520" dirty="0">
                <a:solidFill>
                  <a:srgbClr val="5D687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KakaoTalk 20260223 202929404 / Topic</a:t>
            </a:r>
            <a:endParaRPr lang="en-US" sz="1520" dirty="0"/>
          </a:p>
        </p:txBody>
      </p:sp>
      <p:sp>
        <p:nvSpPr>
          <p:cNvPr id="7" name="Shape 5"/>
          <p:cNvSpPr/>
          <p:nvPr/>
        </p:nvSpPr>
        <p:spPr>
          <a:xfrm>
            <a:off x="449460" y="2910096"/>
            <a:ext cx="6661080" cy="1460699"/>
          </a:xfrm>
          <a:prstGeom prst="roundRect">
            <a:avLst/>
          </a:prstGeom>
          <a:solidFill>
            <a:srgbClr val="D8D9DA"/>
          </a:solidFill>
          <a:ln w="12700">
            <a:solidFill>
              <a:srgbClr val="D4DCE3"/>
            </a:solidFill>
            <a:prstDash val="solid"/>
          </a:ln>
        </p:spPr>
      </p:sp>
      <p:pic>
        <p:nvPicPr>
          <p:cNvPr id="8" name="Image 0" descr="C:\dev\doc-factory\images\KakaoTalk_20260223_202929404.jpg">    </p:cNvPr>
          <p:cNvPicPr>
            <a:picLocks noChangeAspect="1"/>
          </p:cNvPicPr>
          <p:nvPr/>
        </p:nvPicPr>
        <p:blipFill>
          <a:blip r:embed="rId1"/>
          <a:srcRect l="0" r="0" t="35949" b="35950"/>
          <a:stretch/>
        </p:blipFill>
        <p:spPr>
          <a:xfrm>
            <a:off x="485460" y="2946096"/>
            <a:ext cx="6589080" cy="1388699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449460" y="6754480"/>
            <a:ext cx="6661080" cy="377436"/>
          </a:xfrm>
          <a:prstGeom prst="rect">
            <a:avLst/>
          </a:prstGeom>
          <a:solidFill>
            <a:srgbClr val="D8D9DA"/>
          </a:solidFill>
          <a:ln w="12700">
            <a:solidFill>
              <a:srgbClr val="D4DCE3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 rot="5400000">
            <a:off x="2847449" y="6754480"/>
            <a:ext cx="377436" cy="914"/>
          </a:xfrm>
          <a:prstGeom prst="line">
            <a:avLst/>
          </a:prstGeom>
          <a:noFill/>
          <a:ln w="12700">
            <a:solidFill>
              <a:srgbClr val="D4DCE3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499860" y="6797680"/>
            <a:ext cx="2264767" cy="291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600" b="1" dirty="0">
                <a:solidFill>
                  <a:srgbClr val="5D687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항목 1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2980670" y="6797680"/>
            <a:ext cx="3996648" cy="291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600" dirty="0">
                <a:solidFill>
                  <a:srgbClr val="36454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p2 프로필: 카드/배지로 특징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49460" y="7131915"/>
            <a:ext cx="6661080" cy="377436"/>
          </a:xfrm>
          <a:prstGeom prst="rect">
            <a:avLst/>
          </a:prstGeom>
          <a:solidFill>
            <a:srgbClr val="FFFFFF"/>
          </a:solidFill>
          <a:ln w="12700">
            <a:solidFill>
              <a:srgbClr val="D4DCE3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 rot="5400000">
            <a:off x="2847449" y="7131915"/>
            <a:ext cx="377436" cy="914"/>
          </a:xfrm>
          <a:prstGeom prst="line">
            <a:avLst/>
          </a:prstGeom>
          <a:noFill/>
          <a:ln w="12700">
            <a:solidFill>
              <a:srgbClr val="D4DCE3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499860" y="7175115"/>
            <a:ext cx="2264767" cy="291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600" b="1" dirty="0">
                <a:solidFill>
                  <a:srgbClr val="5D687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항목 2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2980670" y="7175115"/>
            <a:ext cx="3996648" cy="291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600" dirty="0">
                <a:solidFill>
                  <a:srgbClr val="36454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p1 표지: 큰 헤드라인 +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449460" y="7509351"/>
            <a:ext cx="6661080" cy="377436"/>
          </a:xfrm>
          <a:prstGeom prst="rect">
            <a:avLst/>
          </a:prstGeom>
          <a:solidFill>
            <a:srgbClr val="D8D9DA"/>
          </a:solidFill>
          <a:ln w="12700">
            <a:solidFill>
              <a:srgbClr val="D4DCE3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 rot="5400000">
            <a:off x="2847449" y="7509351"/>
            <a:ext cx="377436" cy="914"/>
          </a:xfrm>
          <a:prstGeom prst="line">
            <a:avLst/>
          </a:prstGeom>
          <a:noFill/>
          <a:ln w="12700">
            <a:solidFill>
              <a:srgbClr val="D4DCE3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499860" y="7552551"/>
            <a:ext cx="2264767" cy="291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600" b="1" dirty="0">
                <a:solidFill>
                  <a:srgbClr val="5D687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항목 3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2980670" y="7552551"/>
            <a:ext cx="3996648" cy="291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600" dirty="0">
                <a:solidFill>
                  <a:srgbClr val="36454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주제 실행 항목: (추후 기입)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449460" y="7886786"/>
            <a:ext cx="6661080" cy="377436"/>
          </a:xfrm>
          <a:prstGeom prst="rect">
            <a:avLst/>
          </a:prstGeom>
          <a:solidFill>
            <a:srgbClr val="FFFFFF"/>
          </a:solidFill>
          <a:ln w="12700">
            <a:solidFill>
              <a:srgbClr val="D4DCE3"/>
            </a:solidFill>
            <a:prstDash val="solid"/>
          </a:ln>
        </p:spPr>
      </p:sp>
      <p:sp>
        <p:nvSpPr>
          <p:cNvPr id="22" name="Shape 19"/>
          <p:cNvSpPr/>
          <p:nvPr/>
        </p:nvSpPr>
        <p:spPr>
          <a:xfrm rot="5400000">
            <a:off x="2847449" y="7886786"/>
            <a:ext cx="377436" cy="914"/>
          </a:xfrm>
          <a:prstGeom prst="line">
            <a:avLst/>
          </a:prstGeom>
          <a:noFill/>
          <a:ln w="12700">
            <a:solidFill>
              <a:srgbClr val="D4DCE3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499860" y="7929986"/>
            <a:ext cx="2264767" cy="291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600" b="1" dirty="0">
                <a:solidFill>
                  <a:srgbClr val="5D687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항목 4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2980670" y="7929986"/>
            <a:ext cx="3996648" cy="291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600" dirty="0">
                <a:solidFill>
                  <a:srgbClr val="36454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연락/링크/수치 등 미확정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449460" y="4516865"/>
            <a:ext cx="6661080" cy="2044979"/>
          </a:xfrm>
          <a:prstGeom prst="roundRect">
            <a:avLst/>
          </a:prstGeom>
          <a:solidFill>
            <a:srgbClr val="D8D9DA"/>
          </a:solidFill>
          <a:ln w="12700">
            <a:solidFill>
              <a:srgbClr val="D4DCE3"/>
            </a:solidFill>
            <a:prstDash val="solid"/>
          </a:ln>
        </p:spPr>
      </p:sp>
      <p:sp>
        <p:nvSpPr>
          <p:cNvPr id="26" name="Text 23"/>
          <p:cNvSpPr/>
          <p:nvPr/>
        </p:nvSpPr>
        <p:spPr>
          <a:xfrm>
            <a:off x="528660" y="4596065"/>
            <a:ext cx="6502680" cy="1886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600" dirty="0">
                <a:solidFill>
                  <a:srgbClr val="36454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KakaoTalk 20260223 194620473. A4 세로 3장 포스터 세트. 확정되지 않은 수치/성과/연락처는 (추후 기입)으로 남기고, 사실</a:t>
            </a:r>
            <a:endParaRPr lang="en-US" sz="1600" dirty="0"/>
          </a:p>
          <a:p>
            <a:pPr algn="l" indent="0" marL="0">
              <a:buNone/>
            </a:pPr>
            <a:r>
              <a:rPr lang="en-US" sz="1600" dirty="0">
                <a:solidFill>
                  <a:srgbClr val="36454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p2 프로필: 카드/배지로 특징</a:t>
            </a:r>
            <a:endParaRPr lang="en-US" sz="1600" dirty="0"/>
          </a:p>
          <a:p>
            <a:pPr algn="l" indent="0" marL="0">
              <a:buNone/>
            </a:pPr>
            <a:r>
              <a:rPr lang="en-US" sz="1600" dirty="0">
                <a:solidFill>
                  <a:srgbClr val="36454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p1 표지: 큰 헤드라인 +</a:t>
            </a:r>
            <a:endParaRPr lang="en-US" sz="1600" dirty="0"/>
          </a:p>
          <a:p>
            <a:pPr algn="l" indent="0" marL="0">
              <a:buNone/>
            </a:pPr>
            <a:r>
              <a:rPr lang="en-US" sz="1600" dirty="0">
                <a:solidFill>
                  <a:srgbClr val="36454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주제 실행 항목: (추후 기입)</a:t>
            </a:r>
            <a:endParaRPr lang="en-US" sz="1600" dirty="0"/>
          </a:p>
          <a:p>
            <a:pPr algn="l" indent="0" marL="0">
              <a:buNone/>
            </a:pPr>
            <a:r>
              <a:rPr lang="en-US" sz="1600" dirty="0">
                <a:solidFill>
                  <a:srgbClr val="36454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연락/링크/수치 등 미확정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449460" y="8456858"/>
            <a:ext cx="6661080" cy="873046"/>
          </a:xfrm>
          <a:prstGeom prst="roundRect">
            <a:avLst/>
          </a:prstGeom>
          <a:solidFill>
            <a:srgbClr val="DBDCDE"/>
          </a:solidFill>
          <a:ln w="12700">
            <a:solidFill>
              <a:srgbClr val="DBDCDE">
                <a:alpha val="0"/>
              </a:srgbClr>
            </a:solidFill>
            <a:prstDash val="solid"/>
          </a:ln>
        </p:spPr>
      </p:sp>
      <p:sp>
        <p:nvSpPr>
          <p:cNvPr id="28" name="Text 25"/>
          <p:cNvSpPr/>
          <p:nvPr/>
        </p:nvSpPr>
        <p:spPr>
          <a:xfrm>
            <a:off x="521460" y="8528858"/>
            <a:ext cx="6517080" cy="7290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600" b="1" dirty="0">
                <a:solidFill>
                  <a:srgbClr val="36454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다음 검토 항목: generic 관련 확인 사항 (추후 기입)</a:t>
            </a: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449460" y="9551340"/>
            <a:ext cx="6661080" cy="914"/>
          </a:xfrm>
          <a:prstGeom prst="line">
            <a:avLst/>
          </a:prstGeom>
          <a:noFill/>
          <a:ln w="12700">
            <a:solidFill>
              <a:srgbClr val="D4DCE3"/>
            </a:solidFill>
            <a:prstDash val="solid"/>
          </a:ln>
        </p:spPr>
      </p:sp>
      <p:sp>
        <p:nvSpPr>
          <p:cNvPr id="30" name="Text 27"/>
          <p:cNvSpPr/>
          <p:nvPr/>
        </p:nvSpPr>
        <p:spPr>
          <a:xfrm>
            <a:off x="499860" y="9572940"/>
            <a:ext cx="6560280" cy="6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20" dirty="0">
                <a:solidFill>
                  <a:srgbClr val="5D687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근용이_홍보_포스터 / 2p / 문의: (추후 기입)</a:t>
            </a:r>
            <a:endParaRPr lang="en-US" sz="112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449460" y="449460"/>
            <a:ext cx="6661080" cy="1080000"/>
          </a:xfrm>
          <a:prstGeom prst="rect">
            <a:avLst/>
          </a:prstGeom>
          <a:solidFill>
            <a:srgbClr val="C6CDD3">
              <a:alpha val="10000"/>
            </a:srgbClr>
          </a:solidFill>
          <a:ln w="12700">
            <a:solidFill>
              <a:srgbClr val="C6CDD3">
                <a:alpha val="0"/>
              </a:srgbClr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492660" y="492660"/>
            <a:ext cx="6574680" cy="993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20" b="1" dirty="0">
                <a:solidFill>
                  <a:srgbClr val="5D687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POSTER / ko</a:t>
            </a:r>
            <a:endParaRPr lang="en-US" sz="1120" dirty="0"/>
          </a:p>
        </p:txBody>
      </p:sp>
      <p:sp>
        <p:nvSpPr>
          <p:cNvPr id="5" name="Text 3"/>
          <p:cNvSpPr/>
          <p:nvPr/>
        </p:nvSpPr>
        <p:spPr>
          <a:xfrm>
            <a:off x="449460" y="1938096"/>
            <a:ext cx="6661080" cy="57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773" b="1" dirty="0">
                <a:solidFill>
                  <a:srgbClr val="36454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근용이_홍보_포스터 - 다음 단계 3p</a:t>
            </a:r>
            <a:endParaRPr lang="en-US" sz="2773" dirty="0"/>
          </a:p>
        </p:txBody>
      </p:sp>
      <p:sp>
        <p:nvSpPr>
          <p:cNvPr id="6" name="Text 4"/>
          <p:cNvSpPr/>
          <p:nvPr/>
        </p:nvSpPr>
        <p:spPr>
          <a:xfrm>
            <a:off x="449460" y="2586096"/>
            <a:ext cx="6661080" cy="360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520" dirty="0">
                <a:solidFill>
                  <a:srgbClr val="5D687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visual reference / Next action can</a:t>
            </a:r>
            <a:endParaRPr lang="en-US" sz="1520" dirty="0"/>
          </a:p>
        </p:txBody>
      </p:sp>
      <p:sp>
        <p:nvSpPr>
          <p:cNvPr id="7" name="Shape 5"/>
          <p:cNvSpPr/>
          <p:nvPr/>
        </p:nvSpPr>
        <p:spPr>
          <a:xfrm>
            <a:off x="449460" y="5565074"/>
            <a:ext cx="2124360" cy="1150292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4DCE3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499860" y="5608274"/>
            <a:ext cx="2023560" cy="1071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026" b="1" dirty="0">
                <a:solidFill>
                  <a:srgbClr val="36454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섹션</a:t>
            </a:r>
            <a:endParaRPr lang="en-US" sz="1026" dirty="0"/>
          </a:p>
          <a:p>
            <a:pPr algn="ctr" indent="0" marL="0">
              <a:buNone/>
            </a:pPr>
            <a:r>
              <a:rPr lang="en-US" sz="1026" b="1" dirty="0">
                <a:solidFill>
                  <a:srgbClr val="36454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다음 단계</a:t>
            </a:r>
            <a:endParaRPr lang="en-US" sz="1026" dirty="0"/>
          </a:p>
        </p:txBody>
      </p:sp>
      <p:sp>
        <p:nvSpPr>
          <p:cNvPr id="9" name="Shape 7"/>
          <p:cNvSpPr/>
          <p:nvPr/>
        </p:nvSpPr>
        <p:spPr>
          <a:xfrm>
            <a:off x="2717820" y="5565074"/>
            <a:ext cx="2124360" cy="1150292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4DCE3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2768220" y="5608274"/>
            <a:ext cx="2023560" cy="1071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026" b="1" dirty="0">
                <a:solidFill>
                  <a:srgbClr val="36454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토픽</a:t>
            </a:r>
            <a:endParaRPr lang="en-US" sz="1026" dirty="0"/>
          </a:p>
          <a:p>
            <a:pPr algn="ctr" indent="0" marL="0">
              <a:buNone/>
            </a:pPr>
            <a:r>
              <a:rPr lang="en-US" sz="1026" b="1" dirty="0">
                <a:solidFill>
                  <a:srgbClr val="36454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General</a:t>
            </a:r>
            <a:endParaRPr lang="en-US" sz="1026" dirty="0"/>
          </a:p>
        </p:txBody>
      </p:sp>
      <p:sp>
        <p:nvSpPr>
          <p:cNvPr id="11" name="Shape 9"/>
          <p:cNvSpPr/>
          <p:nvPr/>
        </p:nvSpPr>
        <p:spPr>
          <a:xfrm>
            <a:off x="4986180" y="5565074"/>
            <a:ext cx="2124360" cy="1150292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4DCE3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5036580" y="5608274"/>
            <a:ext cx="2023560" cy="1071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026" b="1" dirty="0">
                <a:solidFill>
                  <a:srgbClr val="36454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진행</a:t>
            </a:r>
            <a:endParaRPr lang="en-US" sz="1026" dirty="0"/>
          </a:p>
          <a:p>
            <a:pPr algn="ctr" indent="0" marL="0">
              <a:buNone/>
            </a:pPr>
            <a:r>
              <a:rPr lang="en-US" sz="1026" b="1" dirty="0">
                <a:solidFill>
                  <a:srgbClr val="36454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3/3p</a:t>
            </a:r>
            <a:endParaRPr lang="en-US" sz="1026" dirty="0"/>
          </a:p>
        </p:txBody>
      </p:sp>
      <p:sp>
        <p:nvSpPr>
          <p:cNvPr id="13" name="Shape 11"/>
          <p:cNvSpPr/>
          <p:nvPr/>
        </p:nvSpPr>
        <p:spPr>
          <a:xfrm>
            <a:off x="449460" y="3090096"/>
            <a:ext cx="6661080" cy="2282342"/>
          </a:xfrm>
          <a:prstGeom prst="roundRect">
            <a:avLst/>
          </a:prstGeom>
          <a:solidFill>
            <a:srgbClr val="D8D9DA"/>
          </a:solidFill>
          <a:ln w="12700">
            <a:solidFill>
              <a:srgbClr val="D4DCE3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528660" y="3169296"/>
            <a:ext cx="6502680" cy="21239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600" dirty="0">
                <a:solidFill>
                  <a:srgbClr val="36454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p2 프로필: 카드/배지로 특징 4개 이상, 읽기 쉬운 짧은 카피. 유쾌한 밈 톤, 사랑스러운 놀림 느낌, 비하 금지.</a:t>
            </a:r>
            <a:endParaRPr lang="en-US" sz="1600" dirty="0"/>
          </a:p>
          <a:p>
            <a:pPr algn="l" indent="0" marL="0">
              <a:buNone/>
            </a:pPr>
            <a:r>
              <a:rPr lang="en-US" sz="1600" dirty="0">
                <a:solidFill>
                  <a:srgbClr val="36454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Keep the tone</a:t>
            </a:r>
            <a:endParaRPr lang="en-US" sz="1600" dirty="0"/>
          </a:p>
          <a:p>
            <a:pPr algn="l" indent="0" marL="0">
              <a:buNone/>
            </a:pPr>
            <a:r>
              <a:rPr lang="en-US" sz="1600" dirty="0">
                <a:solidFill>
                  <a:srgbClr val="36454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p2 프로필: 카드/배지로</a:t>
            </a:r>
            <a:endParaRPr lang="en-US" sz="1600" dirty="0"/>
          </a:p>
          <a:p>
            <a:pPr algn="l" indent="0" marL="0">
              <a:buNone/>
            </a:pPr>
            <a:r>
              <a:rPr lang="en-US" sz="1600" dirty="0">
                <a:solidFill>
                  <a:srgbClr val="36454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다음 단계 실행 항목: (추후</a:t>
            </a:r>
            <a:endParaRPr lang="en-US" sz="1600" dirty="0"/>
          </a:p>
          <a:p>
            <a:pPr algn="l" indent="0" marL="0">
              <a:buNone/>
            </a:pPr>
            <a:r>
              <a:rPr lang="en-US" sz="1600" dirty="0">
                <a:solidFill>
                  <a:srgbClr val="36454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연락/링크/수치 등 미확정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49460" y="6908002"/>
            <a:ext cx="6661080" cy="2421902"/>
          </a:xfrm>
          <a:prstGeom prst="roundRect">
            <a:avLst/>
          </a:prstGeom>
          <a:solidFill>
            <a:srgbClr val="46526B"/>
          </a:solidFill>
          <a:ln w="12700">
            <a:solidFill>
              <a:srgbClr val="46526B">
                <a:alpha val="0"/>
              </a:srgbClr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521460" y="6980002"/>
            <a:ext cx="6517080" cy="2277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600" b="1" dirty="0">
                <a:solidFill>
                  <a:srgbClr val="FFFFF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지금 필요한 결정: 담당/기한/연락처 (추후 기입)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49460" y="9551340"/>
            <a:ext cx="6661080" cy="914"/>
          </a:xfrm>
          <a:prstGeom prst="line">
            <a:avLst/>
          </a:prstGeom>
          <a:noFill/>
          <a:ln w="12700">
            <a:solidFill>
              <a:srgbClr val="D4DCE3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499860" y="9572940"/>
            <a:ext cx="6560280" cy="6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20" dirty="0">
                <a:solidFill>
                  <a:srgbClr val="5D687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근용이_홍보_포스터 / 3p / 문의: (추후 기입)</a:t>
            </a:r>
            <a:endParaRPr lang="en-US" sz="112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Calibri</vt:lpstr>
      <vt:lpstr>Office Theme</vt:lpstr>
      <vt:lpstr>Slide 1</vt:lpstr>
      <vt:lpstr>Slide 2</vt:lpstr>
      <vt:lpstr>Slide 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근용이_홍보_포스터</dc:title>
  <dc:subject>poster A4P</dc:subject>
  <dc:creator>doc-factory</dc:creator>
  <cp:lastModifiedBy>doc-factory</cp:lastModifiedBy>
  <cp:revision>1</cp:revision>
  <dcterms:created xsi:type="dcterms:W3CDTF">2026-02-25T13:13:35Z</dcterms:created>
  <dcterms:modified xsi:type="dcterms:W3CDTF">2026-02-25T13:13:35Z</dcterms:modified>
</cp:coreProperties>
</file>